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2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Как организовать учебный труд школьника.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Родительское собрание.</a:t>
            </a:r>
          </a:p>
          <a:p>
            <a:r>
              <a:rPr lang="ru-RU" dirty="0" smtClean="0"/>
              <a:t>2 класс.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50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F:\2 кл. РОДИТЕЛ. СОБРАНИЯ\2 КЛ. РОД.СОБР. Как организ. труд школ\img2.jpg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8136904" cy="631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893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Советы родителям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Ребёнок должен садиться за уроки не только в одно и то же время, но и на постоянное рабочее место.</a:t>
            </a:r>
          </a:p>
          <a:p>
            <a:r>
              <a:rPr lang="ru-RU" dirty="0" smtClean="0"/>
              <a:t>2. Строго выполнять такое правило: до начала занятий со стола должно быть убрано всё, что отвлекает.</a:t>
            </a:r>
          </a:p>
          <a:p>
            <a:r>
              <a:rPr lang="ru-RU" dirty="0" smtClean="0"/>
              <a:t>3. Для успешного выполнения д/з необходим чёткий ритм работы. (Н-р, 25 минут – занятие, затем 5-10 минут – перерыв, причём, со сменой деятельности).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23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4. Полезно вместе с ребёнком составить памятку «САДИМСЯ ЗА УРОКИ».</a:t>
            </a:r>
          </a:p>
          <a:p>
            <a:r>
              <a:rPr lang="ru-RU" dirty="0" smtClean="0"/>
              <a:t>5. Установить порядок, в котором ребёнку лучше делать уроки. (С чего начать: с устных или письменных, с лёгких или трудных заданий? При этом нужно учитывать индивидуальные особенности ребёнка, его работоспособность.) </a:t>
            </a:r>
          </a:p>
          <a:p>
            <a:r>
              <a:rPr lang="ru-RU" dirty="0" smtClean="0"/>
              <a:t>6. Приступать к выполнению д/з лучше через 1 -1,5 часа после возвращения из школы. </a:t>
            </a:r>
            <a:r>
              <a:rPr lang="ru-RU" u="sng" dirty="0" smtClean="0"/>
              <a:t>НЕ откладывать на поздний вечер!</a:t>
            </a:r>
          </a:p>
          <a:p>
            <a:r>
              <a:rPr lang="ru-RU" dirty="0" smtClean="0"/>
              <a:t>7. Продолжительность работы по выполнению д/з не более 1,5 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7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Памятка «САДИМСЯ ЗА УРОКИ»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 Садись за уроки в одно и то же время.</a:t>
            </a:r>
          </a:p>
          <a:p>
            <a:r>
              <a:rPr lang="ru-RU" dirty="0" smtClean="0"/>
              <a:t>2. Проветри комнату за 10 минут до начала занятий.</a:t>
            </a:r>
          </a:p>
          <a:p>
            <a:r>
              <a:rPr lang="ru-RU" dirty="0" smtClean="0"/>
              <a:t>3. Выключи телевизор, компьютер. В комнате, де ты работаешь, должно быть тихо.</a:t>
            </a:r>
          </a:p>
          <a:p>
            <a:r>
              <a:rPr lang="ru-RU" dirty="0" smtClean="0"/>
              <a:t>4. Проверь, на своём ли месте настольная лампа.(в дальнем левом углу).</a:t>
            </a:r>
          </a:p>
          <a:p>
            <a:r>
              <a:rPr lang="ru-RU" dirty="0" smtClean="0"/>
              <a:t>5. Уточни расписание уроков на завтра.</a:t>
            </a:r>
          </a:p>
          <a:p>
            <a:r>
              <a:rPr lang="ru-RU" dirty="0" smtClean="0"/>
              <a:t>6. Приготовь письменные принадлежности для занятий.</a:t>
            </a:r>
          </a:p>
          <a:p>
            <a:r>
              <a:rPr lang="ru-RU" dirty="0" smtClean="0"/>
              <a:t>7. Убери со стола всё лишнее.</a:t>
            </a:r>
          </a:p>
          <a:p>
            <a:r>
              <a:rPr lang="ru-RU" dirty="0" smtClean="0"/>
              <a:t>8. Пришло время начать работу. Сядь поудобнее на стуле. Открой учебник…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563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ПАМЯТКА ДЛЯ РОДИТЕЛЕЙ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i="1" dirty="0" smtClean="0"/>
              <a:t>«Хотите, чтобы ваш ребёнок ходил в школу с удовольствием?»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Не говорите о школе плохо, не критикуйте учителей в присутствии детей, говорите об учителях уважительно.</a:t>
            </a:r>
          </a:p>
          <a:p>
            <a:r>
              <a:rPr lang="ru-RU" dirty="0" smtClean="0"/>
              <a:t>2. Не спешите обвинять учителя в отсутствии индивидуального подхода, задумайтесь над линией собственного поведения.</a:t>
            </a:r>
          </a:p>
          <a:p>
            <a:r>
              <a:rPr lang="ru-RU" dirty="0" smtClean="0"/>
              <a:t>3. В случае конфликтной ситуации в школе постарайтесь устранить её, не обсуждая все подробности с ребёнком.</a:t>
            </a:r>
          </a:p>
          <a:p>
            <a:r>
              <a:rPr lang="ru-RU" dirty="0" smtClean="0"/>
              <a:t>4. Следите, чтобы ваш ребёнок вовремя ложился спать. </a:t>
            </a:r>
            <a:r>
              <a:rPr lang="ru-RU" dirty="0" err="1" smtClean="0"/>
              <a:t>Невыспавшийся</a:t>
            </a:r>
            <a:r>
              <a:rPr lang="ru-RU" dirty="0" smtClean="0"/>
              <a:t> ребёнок на уроке – грустное зрелище.</a:t>
            </a:r>
          </a:p>
        </p:txBody>
      </p:sp>
    </p:spTree>
    <p:extLst>
      <p:ext uri="{BB962C8B-B14F-4D97-AF65-F5344CB8AC3E}">
        <p14:creationId xmlns:p14="http://schemas.microsoft.com/office/powerpoint/2010/main" val="196769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5. Пусть ваш ребёнок видит, что вы интересуетесь его заданиями, успехами.</a:t>
            </a:r>
          </a:p>
          <a:p>
            <a:r>
              <a:rPr lang="ru-RU" dirty="0" smtClean="0"/>
              <a:t>6. Читайте сами, пусть ребёнок видит, что свободное время вы проводите с пользой – за чтением, а не только у телевизора/компьютера.</a:t>
            </a:r>
          </a:p>
          <a:p>
            <a:r>
              <a:rPr lang="ru-RU" dirty="0" smtClean="0"/>
              <a:t>7. Учите ребёнка выражать свои мысли письменно: обменивайтесь с ним записками, пишите вместе письма близким и друзьям. Если ребёнок рассказывает вам о событии, которое произвело на него впечатление, то предложите ему записать эту историю, а вечером прочитать всем членам семьи.</a:t>
            </a:r>
          </a:p>
          <a:p>
            <a:r>
              <a:rPr lang="ru-RU" dirty="0" smtClean="0"/>
              <a:t>8. Принимайте участие в жизни класса и школы. Ребёнку приятно, если его школа станет частью вашей жизни.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76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sz="9600" dirty="0" smtClean="0">
                <a:solidFill>
                  <a:srgbClr val="3521C5"/>
                </a:solidFill>
              </a:rPr>
              <a:t>Спасибо за внимание!</a:t>
            </a:r>
            <a:endParaRPr lang="ru-RU" sz="9600" dirty="0">
              <a:solidFill>
                <a:srgbClr val="3521C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59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469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Как организовать учебный труд школьника.</vt:lpstr>
      <vt:lpstr>Презентация PowerPoint</vt:lpstr>
      <vt:lpstr>Советы родителям</vt:lpstr>
      <vt:lpstr>Презентация PowerPoint</vt:lpstr>
      <vt:lpstr>Памятка «САДИМСЯ ЗА УРОКИ»</vt:lpstr>
      <vt:lpstr>ПАМЯТКА ДЛЯ РОДИТЕЛЕЙ «Хотите, чтобы ваш ребёнок ходил в школу с удовольствием?»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организовать учебный труд школьника.</dc:title>
  <dc:creator>User</dc:creator>
  <cp:lastModifiedBy>User</cp:lastModifiedBy>
  <cp:revision>7</cp:revision>
  <dcterms:created xsi:type="dcterms:W3CDTF">2017-11-13T17:52:18Z</dcterms:created>
  <dcterms:modified xsi:type="dcterms:W3CDTF">2017-11-13T19:25:09Z</dcterms:modified>
</cp:coreProperties>
</file>