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Математический </a:t>
            </a:r>
            <a:br>
              <a:rPr lang="ru-RU" dirty="0" smtClean="0"/>
            </a:br>
            <a:r>
              <a:rPr lang="ru-RU" dirty="0" smtClean="0"/>
              <a:t>экспресс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Занимательные минутки</a:t>
            </a:r>
          </a:p>
          <a:p>
            <a:r>
              <a:rPr lang="ru-RU" dirty="0" smtClean="0"/>
              <a:t>для 1 класса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9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Реши магический квадрат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453765" y="2852579"/>
          <a:ext cx="2236470" cy="2554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/>
                <a:gridCol w="723900"/>
                <a:gridCol w="723900"/>
              </a:tblGrid>
              <a:tr h="807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 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6775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Проверка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858180"/>
              </p:ext>
            </p:extLst>
          </p:nvPr>
        </p:nvGraphicFramePr>
        <p:xfrm>
          <a:off x="3453765" y="2852579"/>
          <a:ext cx="2236470" cy="2635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/>
                <a:gridCol w="723900"/>
                <a:gridCol w="723900"/>
              </a:tblGrid>
              <a:tr h="807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ru-RU" sz="4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 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r>
                        <a:rPr lang="ru-RU" sz="48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 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6440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Решите примеры, заполните таблицу.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Проверьте себя!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778889"/>
              </p:ext>
            </p:extLst>
          </p:nvPr>
        </p:nvGraphicFramePr>
        <p:xfrm>
          <a:off x="1043608" y="3884515"/>
          <a:ext cx="7200799" cy="1488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3880"/>
                <a:gridCol w="1237238"/>
                <a:gridCol w="1237238"/>
                <a:gridCol w="1137967"/>
                <a:gridCol w="1237238"/>
                <a:gridCol w="1237238"/>
              </a:tblGrid>
              <a:tr h="74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dirty="0">
                          <a:effectLst/>
                        </a:rPr>
                        <a:t>1</a:t>
                      </a:r>
                      <a:endParaRPr lang="ru-RU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4000" dirty="0">
                          <a:effectLst/>
                        </a:rPr>
                        <a:t>3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effectLst/>
                        </a:rPr>
                        <a:t>4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effectLst/>
                        </a:rPr>
                        <a:t>5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effectLst/>
                        </a:rPr>
                        <a:t>7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effectLst/>
                        </a:rPr>
                        <a:t>8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у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м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н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ц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4000" dirty="0" smtClean="0">
                          <a:solidFill>
                            <a:srgbClr val="FF0000"/>
                          </a:solidFill>
                          <a:effectLst/>
                        </a:rPr>
                        <a:t>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8" y="1268761"/>
            <a:ext cx="5953125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5156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Мы прошли весь путь!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6600" dirty="0" smtClean="0">
                <a:solidFill>
                  <a:srgbClr val="FF0000"/>
                </a:solidFill>
              </a:rPr>
              <a:t>Мы – молодцы!</a:t>
            </a:r>
            <a:endParaRPr lang="ru-RU" sz="6600" dirty="0">
              <a:solidFill>
                <a:srgbClr val="FF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9"/>
            <a:ext cx="7632848" cy="220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83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 путь!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95563"/>
            <a:ext cx="8280920" cy="2489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681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 станция – «Числовая»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4000" dirty="0" smtClean="0">
                <a:solidFill>
                  <a:srgbClr val="FF0000"/>
                </a:solidFill>
              </a:rPr>
              <a:t>Математическая эстафета. 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Реши пример, передай товарищу.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59531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430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3+2=5        5-3=2       6+1=7</a:t>
            </a:r>
          </a:p>
          <a:p>
            <a:r>
              <a:rPr lang="ru-RU" sz="4400" dirty="0" smtClean="0"/>
              <a:t>10-3=7       7+2=9      9-1=8</a:t>
            </a:r>
          </a:p>
          <a:p>
            <a:r>
              <a:rPr lang="ru-RU" sz="4400" dirty="0" smtClean="0"/>
              <a:t>5+3=8        8-2=6      4+3=7 </a:t>
            </a:r>
          </a:p>
          <a:p>
            <a:endParaRPr lang="ru-RU" sz="4400" dirty="0"/>
          </a:p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МОЛОДЦЫ! 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0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У</a:t>
            </a:r>
            <a:r>
              <a:rPr lang="ru-RU" dirty="0" smtClean="0"/>
              <a:t>гадай число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8</a:t>
            </a:r>
          </a:p>
          <a:p>
            <a:pPr algn="ctr"/>
            <a:r>
              <a:rPr lang="ru-RU" sz="6000" dirty="0" smtClean="0"/>
              <a:t>6</a:t>
            </a:r>
          </a:p>
          <a:p>
            <a:pPr algn="ctr"/>
            <a:r>
              <a:rPr lang="ru-RU" sz="6000" dirty="0" smtClean="0"/>
              <a:t>5</a:t>
            </a:r>
          </a:p>
          <a:p>
            <a:pPr algn="ctr"/>
            <a:r>
              <a:rPr lang="ru-RU" sz="6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289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7654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 станция – «Задачки»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Реши задачки в стихах. Проверь ответы.</a:t>
            </a:r>
          </a:p>
          <a:p>
            <a:pPr algn="ctr"/>
            <a:r>
              <a:rPr lang="ru-RU" dirty="0" smtClean="0"/>
              <a:t> 3</a:t>
            </a:r>
          </a:p>
          <a:p>
            <a:pPr algn="ctr"/>
            <a:r>
              <a:rPr lang="ru-RU" dirty="0" smtClean="0"/>
              <a:t>3</a:t>
            </a:r>
          </a:p>
          <a:p>
            <a:pPr algn="ctr"/>
            <a:r>
              <a:rPr lang="ru-RU" dirty="0" smtClean="0"/>
              <a:t>5</a:t>
            </a:r>
          </a:p>
          <a:p>
            <a:pPr algn="ctr"/>
            <a:r>
              <a:rPr lang="ru-RU" dirty="0" smtClean="0"/>
              <a:t>6</a:t>
            </a:r>
          </a:p>
          <a:p>
            <a:pPr algn="ctr"/>
            <a:r>
              <a:rPr lang="ru-RU" dirty="0" smtClean="0"/>
              <a:t>6</a:t>
            </a:r>
          </a:p>
          <a:p>
            <a:pPr algn="ctr"/>
            <a:r>
              <a:rPr lang="ru-RU" dirty="0" smtClean="0"/>
              <a:t>9</a:t>
            </a:r>
          </a:p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65187"/>
            <a:ext cx="59531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392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станция – «Шифровальная»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4400" dirty="0" smtClean="0">
                <a:solidFill>
                  <a:srgbClr val="FF0000"/>
                </a:solidFill>
              </a:rPr>
              <a:t>Реши математические ребусы 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32857"/>
            <a:ext cx="7488832" cy="212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6157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4 станция – «</a:t>
            </a:r>
            <a:r>
              <a:rPr lang="ru-RU" dirty="0" err="1" smtClean="0"/>
              <a:t>Решайка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</a:p>
          <a:p>
            <a:endParaRPr lang="ru-RU" dirty="0"/>
          </a:p>
          <a:p>
            <a:r>
              <a:rPr lang="ru-RU" dirty="0" smtClean="0">
                <a:solidFill>
                  <a:srgbClr val="FF0000"/>
                </a:solidFill>
              </a:rPr>
              <a:t>Реши магические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квадраты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453765" y="2852579"/>
          <a:ext cx="2236470" cy="2554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/>
                <a:gridCol w="723900"/>
                <a:gridCol w="723900"/>
              </a:tblGrid>
              <a:tr h="807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 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 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722" y="1268760"/>
            <a:ext cx="59531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2571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Проверка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941703"/>
              </p:ext>
            </p:extLst>
          </p:nvPr>
        </p:nvGraphicFramePr>
        <p:xfrm>
          <a:off x="3453765" y="2852579"/>
          <a:ext cx="2236470" cy="2803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/>
                <a:gridCol w="723900"/>
                <a:gridCol w="723900"/>
              </a:tblGrid>
              <a:tr h="807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 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r>
                        <a:rPr lang="ru-RU" sz="48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3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>
                          <a:effectLst/>
                        </a:rPr>
                        <a:t> 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0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 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r>
                        <a:rPr lang="ru-RU" sz="480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4800" dirty="0" smtClean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ru-RU" sz="4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7210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157</Words>
  <Application>Microsoft Office PowerPoint</Application>
  <PresentationFormat>Экран (4:3)</PresentationFormat>
  <Paragraphs>122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Математический  экспресс</vt:lpstr>
      <vt:lpstr>В путь!</vt:lpstr>
      <vt:lpstr>1 станция – «Числовая»</vt:lpstr>
      <vt:lpstr>Проверь решение</vt:lpstr>
      <vt:lpstr> Угадай число </vt:lpstr>
      <vt:lpstr>2 станция – «Задачки»</vt:lpstr>
      <vt:lpstr>3 станция – «Шифровальная»</vt:lpstr>
      <vt:lpstr>4 станция – «Решайка»</vt:lpstr>
      <vt:lpstr>Проверка </vt:lpstr>
      <vt:lpstr>Реши магический квадрат</vt:lpstr>
      <vt:lpstr>Проверка </vt:lpstr>
      <vt:lpstr>Решите примеры, заполните таблицу.</vt:lpstr>
      <vt:lpstr>Мы прошли весь путь!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 экспресс</dc:title>
  <dc:creator>й1</dc:creator>
  <cp:lastModifiedBy>й1</cp:lastModifiedBy>
  <cp:revision>5</cp:revision>
  <dcterms:created xsi:type="dcterms:W3CDTF">2016-12-04T18:08:47Z</dcterms:created>
  <dcterms:modified xsi:type="dcterms:W3CDTF">2016-12-04T18:57:49Z</dcterms:modified>
</cp:coreProperties>
</file>