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919244"/>
      </p:ext>
    </p:extLst>
  </p:cSld>
  <p:clrMapOvr>
    <a:masterClrMapping/>
  </p:clrMapOvr>
  <p:transition advClick="0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768781"/>
      </p:ext>
    </p:extLst>
  </p:cSld>
  <p:clrMapOvr>
    <a:masterClrMapping/>
  </p:clrMapOvr>
  <p:transition advClick="0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075185"/>
      </p:ext>
    </p:extLst>
  </p:cSld>
  <p:clrMapOvr>
    <a:masterClrMapping/>
  </p:clrMapOvr>
  <p:transition advClick="0"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565939"/>
      </p:ext>
    </p:extLst>
  </p:cSld>
  <p:clrMapOvr>
    <a:masterClrMapping/>
  </p:clrMapOvr>
  <p:transition advClick="0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797026"/>
      </p:ext>
    </p:extLst>
  </p:cSld>
  <p:clrMapOvr>
    <a:masterClrMapping/>
  </p:clrMapOvr>
  <p:transition advClick="0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968892"/>
      </p:ext>
    </p:extLst>
  </p:cSld>
  <p:clrMapOvr>
    <a:masterClrMapping/>
  </p:clrMapOvr>
  <p:transition advClick="0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63310"/>
      </p:ext>
    </p:extLst>
  </p:cSld>
  <p:clrMapOvr>
    <a:masterClrMapping/>
  </p:clrMapOvr>
  <p:transition advClick="0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73594"/>
      </p:ext>
    </p:extLst>
  </p:cSld>
  <p:clrMapOvr>
    <a:masterClrMapping/>
  </p:clrMapOvr>
  <p:transition advClick="0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370538"/>
      </p:ext>
    </p:extLst>
  </p:cSld>
  <p:clrMapOvr>
    <a:masterClrMapping/>
  </p:clrMapOvr>
  <p:transition advClick="0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32828"/>
      </p:ext>
    </p:extLst>
  </p:cSld>
  <p:clrMapOvr>
    <a:masterClrMapping/>
  </p:clrMapOvr>
  <p:transition advClick="0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662806"/>
      </p:ext>
    </p:extLst>
  </p:cSld>
  <p:clrMapOvr>
    <a:masterClrMapping/>
  </p:clrMapOvr>
  <p:transition advClick="0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831203"/>
      </p:ext>
    </p:extLst>
  </p:cSld>
  <p:clrMapOvr>
    <a:masterClrMapping/>
  </p:clrMapOvr>
  <p:transition advClick="0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912515"/>
      </p:ext>
    </p:extLst>
  </p:cSld>
  <p:clrMapOvr>
    <a:masterClrMapping/>
  </p:clrMapOvr>
  <p:transition advClick="0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1448"/>
      </p:ext>
    </p:extLst>
  </p:cSld>
  <p:clrMapOvr>
    <a:masterClrMapping/>
  </p:clrMapOvr>
  <p:transition advClick="0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76"/>
            </a:gs>
            <a:gs pos="50000">
              <a:schemeClr val="bg1"/>
            </a:gs>
            <a:gs pos="100000">
              <a:srgbClr val="76767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fld id="{D86E9659-0CC2-40D6-9180-9E4CD2219EB4}" type="datetimeFigureOut">
              <a:rPr lang="ru-RU" smtClean="0"/>
              <a:t>14.11.2015</a:t>
            </a:fld>
            <a:endParaRPr lang="ru-RU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endParaRPr lang="ru-RU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CF17A9E0-D2D6-434F-8392-B776E0E7A6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ransition advClick="0">
    <p:cover dir="r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Химические уравнения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177344"/>
      </p:ext>
    </p:extLst>
  </p:cSld>
  <p:clrMapOvr>
    <a:masterClrMapping/>
  </p:clrMapOvr>
  <p:transition advClick="0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Химическое уравнение - это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Условная запись химической реакции посредством химических знаков и формул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201143"/>
      </p:ext>
    </p:extLst>
  </p:cSld>
  <p:clrMapOvr>
    <a:masterClrMapping/>
  </p:clrMapOvr>
  <p:transition advClick="0"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Составление уравнений химических реакций: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Записывают формулы веществ, вступивших в химическую реакцию и ставят стрелочку </a:t>
            </a:r>
          </a:p>
          <a:p>
            <a:r>
              <a:rPr lang="ru-RU" dirty="0" smtClean="0"/>
              <a:t>В правой части записывают формулы веществ образующихся в результате реакции</a:t>
            </a:r>
          </a:p>
          <a:p>
            <a:r>
              <a:rPr lang="ru-RU" dirty="0" smtClean="0"/>
              <a:t>Уравнивают число атомов, которых в реагирующих веществах содержится больше</a:t>
            </a:r>
          </a:p>
          <a:p>
            <a:r>
              <a:rPr lang="ru-RU" dirty="0" smtClean="0"/>
              <a:t>Уравнивают число атомов других элементов и заменяют стрелку на равно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897035"/>
      </p:ext>
    </p:extLst>
  </p:cSld>
  <p:clrMapOvr>
    <a:masterClrMapping/>
  </p:clrMapOvr>
  <p:transition advClick="0"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помни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 – </a:t>
            </a:r>
            <a:r>
              <a:rPr lang="ru-RU" dirty="0" smtClean="0"/>
              <a:t>реакция протекает при нагревании</a:t>
            </a:r>
          </a:p>
          <a:p>
            <a:r>
              <a:rPr lang="ru-RU" dirty="0" smtClean="0"/>
              <a:t>↓ - вещество выпадает в осадок</a:t>
            </a:r>
          </a:p>
          <a:p>
            <a:r>
              <a:rPr lang="ru-RU" dirty="0" smtClean="0"/>
              <a:t>↑ - вещество выделяется в виде газа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018357"/>
      </p:ext>
    </p:extLst>
  </p:cSld>
  <p:clrMapOvr>
    <a:masterClrMapping/>
  </p:clrMapOvr>
  <p:transition advClick="0"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 для самоконтроля: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47" y="1600200"/>
            <a:ext cx="800890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968433"/>
      </p:ext>
    </p:extLst>
  </p:cSld>
  <p:clrMapOvr>
    <a:masterClrMapping/>
  </p:clrMapOvr>
  <p:transition advClick="0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 20</a:t>
            </a:r>
          </a:p>
          <a:p>
            <a:r>
              <a:rPr lang="ru-RU" dirty="0" smtClean="0"/>
              <a:t>Упр. 3-6 </a:t>
            </a:r>
            <a:r>
              <a:rPr lang="ru-RU" smtClean="0"/>
              <a:t>писменно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836992"/>
      </p:ext>
    </p:extLst>
  </p:cSld>
  <p:clrMapOvr>
    <a:masterClrMapping/>
  </p:clrMapOvr>
  <p:transition advClick="0">
    <p:cover dir="r"/>
  </p:transition>
</p:sld>
</file>

<file path=ppt/theme/theme1.xml><?xml version="1.0" encoding="utf-8"?>
<a:theme xmlns:a="http://schemas.openxmlformats.org/drawingml/2006/main" name="Тема3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DDDDDD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EBEB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EAEAEA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37</TotalTime>
  <Words>93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Тема3</vt:lpstr>
      <vt:lpstr>Химические уравнения</vt:lpstr>
      <vt:lpstr>Химическое уравнение - это</vt:lpstr>
      <vt:lpstr>Составление уравнений химических реакций:</vt:lpstr>
      <vt:lpstr>помни</vt:lpstr>
      <vt:lpstr>Задания для самоконтроля:</vt:lpstr>
      <vt:lpstr>Домашнее задание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Химические уравнения</dc:title>
  <dc:creator>ASUS</dc:creator>
  <cp:lastModifiedBy>ASUS</cp:lastModifiedBy>
  <cp:revision>3</cp:revision>
  <dcterms:created xsi:type="dcterms:W3CDTF">2015-11-13T21:01:53Z</dcterms:created>
  <dcterms:modified xsi:type="dcterms:W3CDTF">2015-11-13T21:39:39Z</dcterms:modified>
</cp:coreProperties>
</file>