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3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20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6524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22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858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630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19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3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84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04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08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96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54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38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05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4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F66CC-A106-4F65-AFF8-A623C684FE19}" type="datetimeFigureOut">
              <a:rPr lang="ru-RU" smtClean="0"/>
              <a:t>16.09.2017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477807F-EE93-4386-875B-2CDA06D27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7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Типы химической связи: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и</a:t>
            </a:r>
            <a:r>
              <a:rPr lang="ru-RU" sz="3200" dirty="0" smtClean="0"/>
              <a:t>онная, ковалентная (полярная и неполярная)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0522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Вспомнить понятие </a:t>
            </a:r>
            <a:r>
              <a:rPr lang="ru-RU" sz="2400" dirty="0" err="1" smtClean="0"/>
              <a:t>электроотрицательности</a:t>
            </a:r>
            <a:r>
              <a:rPr lang="ru-RU" sz="2400" dirty="0" smtClean="0"/>
              <a:t>, как она изменяется в периодах и группах.</a:t>
            </a:r>
          </a:p>
          <a:p>
            <a:r>
              <a:rPr lang="ru-RU" sz="2400" dirty="0" smtClean="0"/>
              <a:t>Повторить основные типы химической связи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71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домашнего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Дайте современную формулировку периодического закона Д.И. Менделеева.</a:t>
            </a:r>
          </a:p>
          <a:p>
            <a:pPr marL="0" indent="0">
              <a:buNone/>
            </a:pPr>
            <a:r>
              <a:rPr lang="ru-RU" sz="2000" dirty="0" smtClean="0"/>
              <a:t>Свойства простых тел, а также формы и свойства их соединений находятся в периодической зависимости от величины заряда их ядер.</a:t>
            </a:r>
          </a:p>
          <a:p>
            <a:r>
              <a:rPr lang="ru-RU" sz="2000" dirty="0" smtClean="0"/>
              <a:t>Что является графическим выражением периодического закона Д.И. Менделеева?</a:t>
            </a:r>
          </a:p>
          <a:p>
            <a:pPr marL="0" indent="0">
              <a:buNone/>
            </a:pPr>
            <a:r>
              <a:rPr lang="ru-RU" sz="2000" dirty="0" smtClean="0"/>
              <a:t>Периодическая таблица химических элементов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92925" y="2923504"/>
            <a:ext cx="8585937" cy="888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92925" y="4675031"/>
            <a:ext cx="8585937" cy="6439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48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73487"/>
            <a:ext cx="8915400" cy="5537735"/>
          </a:xfrm>
        </p:spPr>
        <p:txBody>
          <a:bodyPr/>
          <a:lstStyle/>
          <a:p>
            <a:r>
              <a:rPr lang="ru-RU" dirty="0" smtClean="0"/>
              <a:t>Дайте определение изотопам.</a:t>
            </a:r>
          </a:p>
          <a:p>
            <a:pPr marL="0" indent="0">
              <a:buNone/>
            </a:pPr>
            <a:r>
              <a:rPr lang="ru-RU" dirty="0" smtClean="0"/>
              <a:t>Изотопы – это атомы одного и того же химического элемента, имеющие одинаковое количество протонов в ядре атома (одинаковый заряд ядра), но отличающиеся количеством нейтронов.</a:t>
            </a:r>
          </a:p>
          <a:p>
            <a:r>
              <a:rPr lang="ru-RU" dirty="0" smtClean="0"/>
              <a:t>Чему численно равно количество протонов и электронов в атоме химического элемента?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 err="1" smtClean="0"/>
              <a:t>электронейтральном</a:t>
            </a:r>
            <a:r>
              <a:rPr lang="ru-RU" dirty="0" smtClean="0"/>
              <a:t> атоме количество протонов равно количеству электронов и равно порядковому номеру химического элемента.</a:t>
            </a:r>
          </a:p>
          <a:p>
            <a:r>
              <a:rPr lang="ru-RU" dirty="0" smtClean="0"/>
              <a:t>По какой формуле определяется количество нейтронов в ядре атома химического элемента?</a:t>
            </a:r>
          </a:p>
          <a:p>
            <a:pPr marL="0" indent="0">
              <a:buNone/>
            </a:pPr>
            <a:r>
              <a:rPr lang="en-US" dirty="0" smtClean="0"/>
              <a:t>n</a:t>
            </a:r>
            <a:r>
              <a:rPr lang="en-US" baseline="30000" dirty="0" smtClean="0"/>
              <a:t>0</a:t>
            </a:r>
            <a:r>
              <a:rPr lang="en-US" dirty="0" smtClean="0"/>
              <a:t>=A-Z</a:t>
            </a:r>
          </a:p>
          <a:p>
            <a:r>
              <a:rPr lang="ru-RU" dirty="0" smtClean="0"/>
              <a:t>Чему равно максимальное количество электронов на энергетическом уровне в атоме?</a:t>
            </a:r>
          </a:p>
          <a:p>
            <a:pPr marL="0" indent="0">
              <a:buNone/>
            </a:pPr>
            <a:r>
              <a:rPr lang="en-US" dirty="0" smtClean="0"/>
              <a:t>N=2n</a:t>
            </a:r>
            <a:r>
              <a:rPr lang="en-US" baseline="30000" dirty="0" smtClean="0"/>
              <a:t>2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27290" y="811369"/>
            <a:ext cx="8564451" cy="888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27290" y="2421228"/>
            <a:ext cx="8242479" cy="631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27290" y="3683358"/>
            <a:ext cx="8435662" cy="4250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627290" y="4790941"/>
            <a:ext cx="8448541" cy="6825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92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электроотрицательнос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315" y="1246029"/>
            <a:ext cx="7662930" cy="378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0315" y="450761"/>
            <a:ext cx="9624297" cy="59371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800" dirty="0" smtClean="0"/>
              <a:t>Электроотрицательность – это свойство атомов оттягивать на себя электроны от атомов других химических элементов.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1900" dirty="0" smtClean="0"/>
          </a:p>
          <a:p>
            <a:pPr marL="0" indent="0">
              <a:buNone/>
            </a:pPr>
            <a:endParaRPr lang="ru-RU" sz="1900" dirty="0"/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Способы образования химической связи:</a:t>
            </a:r>
          </a:p>
          <a:p>
            <a:r>
              <a:rPr lang="ru-RU" sz="2600" dirty="0" smtClean="0"/>
              <a:t>Между атомами с одинаковой ЭО.</a:t>
            </a:r>
          </a:p>
          <a:p>
            <a:r>
              <a:rPr lang="ru-RU" sz="2600" dirty="0" smtClean="0"/>
              <a:t>Между атомами ЭО которых несильно отличается друг от друга.</a:t>
            </a:r>
          </a:p>
          <a:p>
            <a:r>
              <a:rPr lang="ru-RU" sz="2600" dirty="0" smtClean="0"/>
              <a:t>Между атомами ЭО которых сильно отличается друг от друга.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08697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Картинки по запросу ковалентная связ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672" y="5200781"/>
            <a:ext cx="5149494" cy="1460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Картинки по запросу ковалентная полярная связь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87"/>
          <a:stretch/>
        </p:blipFill>
        <p:spPr bwMode="auto">
          <a:xfrm>
            <a:off x="8551571" y="4832662"/>
            <a:ext cx="2728175" cy="202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0615" y="624110"/>
            <a:ext cx="10293998" cy="1280890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Ковалентная связь – это химическая связь образованная за счет образования общих электронных пар.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7577" y="1687132"/>
            <a:ext cx="11247035" cy="4224090"/>
          </a:xfrm>
        </p:spPr>
        <p:txBody>
          <a:bodyPr/>
          <a:lstStyle/>
          <a:p>
            <a:r>
              <a:rPr lang="ru-RU" sz="2000" dirty="0" smtClean="0"/>
              <a:t>Ковалентная неполярная связь – это химическая связь между атомами с одинаковой ЭО, и общая электронная пара в равной степени притягивается к взаимодействующим атомам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2000" dirty="0" smtClean="0"/>
              <a:t>Ковалентная полярная связь – это химическая связь образованная между атомами ЭО которых немного отличается друг от друга и общая электронная пара частично смещается в сторону атома с большей ЭО.</a:t>
            </a:r>
            <a:endParaRPr lang="ru-RU" sz="2000" dirty="0"/>
          </a:p>
        </p:txBody>
      </p:sp>
      <p:pic>
        <p:nvPicPr>
          <p:cNvPr id="2050" name="Picture 2" descr="Картинки по запросу ковалентная связь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887" y="2612265"/>
            <a:ext cx="5833102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Картинки по запросу ковалентная полярная связь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2"/>
          <a:stretch/>
        </p:blipFill>
        <p:spPr bwMode="auto">
          <a:xfrm>
            <a:off x="7688686" y="2305481"/>
            <a:ext cx="3690613" cy="1995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0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01" y="624110"/>
            <a:ext cx="9920512" cy="1280890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Ионная связь – это химическая связь образующаяся между ионами под действием сил электростатического притяжения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Картинки по запросу ионная связ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702" y="2133598"/>
            <a:ext cx="6470102" cy="362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1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Повторить типы химической связи: ионная, ковалентная (полярная и неполярная)</a:t>
            </a:r>
            <a:endParaRPr lang="ru-RU" sz="2400" dirty="0"/>
          </a:p>
        </p:txBody>
      </p:sp>
      <p:pic>
        <p:nvPicPr>
          <p:cNvPr id="4098" name="Picture 2" descr="Картинки по запросу домашнее зад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104" y="3131822"/>
            <a:ext cx="5137642" cy="343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13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</TotalTime>
  <Words>305</Words>
  <Application>Microsoft Office PowerPoint</Application>
  <PresentationFormat>Широкоэкранный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Типы химической связи:</vt:lpstr>
      <vt:lpstr>Цели:</vt:lpstr>
      <vt:lpstr>Проверка домашнего задания</vt:lpstr>
      <vt:lpstr>Презентация PowerPoint</vt:lpstr>
      <vt:lpstr>Презентация PowerPoint</vt:lpstr>
      <vt:lpstr>Ковалентная связь – это химическая связь образованная за счет образования общих электронных пар.</vt:lpstr>
      <vt:lpstr>Ионная связь – это химическая связь образующаяся между ионами под действием сил электростатического притяжения</vt:lpstr>
      <vt:lpstr>Домашнее задание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химической связи:</dc:title>
  <dc:creator>ICL</dc:creator>
  <cp:lastModifiedBy>ICL</cp:lastModifiedBy>
  <cp:revision>8</cp:revision>
  <dcterms:created xsi:type="dcterms:W3CDTF">2017-09-16T05:04:43Z</dcterms:created>
  <dcterms:modified xsi:type="dcterms:W3CDTF">2017-09-16T09:05:05Z</dcterms:modified>
</cp:coreProperties>
</file>