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31.01.2019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КРЫМ И РОССИЯ - 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ВМЕСТЕ </a:t>
            </a:r>
            <a:r>
              <a:rPr lang="ru-RU" dirty="0" smtClean="0">
                <a:solidFill>
                  <a:srgbClr val="FF0000"/>
                </a:solidFill>
              </a:rPr>
              <a:t>НАВСЕГДА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>
                <a:solidFill>
                  <a:srgbClr val="FF0000"/>
                </a:solidFill>
              </a:rPr>
              <a:t/>
            </a:r>
            <a:br>
              <a:rPr lang="ru-RU" dirty="0">
                <a:solidFill>
                  <a:srgbClr val="FF0000"/>
                </a:solidFill>
              </a:rPr>
            </a:br>
            <a:r>
              <a:rPr lang="ru-RU" sz="2700" dirty="0" smtClean="0">
                <a:solidFill>
                  <a:srgbClr val="002060"/>
                </a:solidFill>
              </a:rPr>
              <a:t>(единый урок)</a:t>
            </a:r>
            <a:endParaRPr lang="ru-RU" sz="2700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pPr algn="r"/>
            <a:r>
              <a:rPr lang="ru-RU" dirty="0" smtClean="0"/>
              <a:t>Презентацию </a:t>
            </a:r>
          </a:p>
          <a:p>
            <a:pPr algn="r"/>
            <a:r>
              <a:rPr lang="ru-RU" dirty="0" smtClean="0"/>
              <a:t>подготовила:</a:t>
            </a:r>
          </a:p>
          <a:p>
            <a:pPr algn="r"/>
            <a:r>
              <a:rPr lang="ru-RU" dirty="0"/>
              <a:t>у</a:t>
            </a:r>
            <a:r>
              <a:rPr lang="ru-RU" dirty="0" smtClean="0"/>
              <a:t>читель начальных классов</a:t>
            </a:r>
          </a:p>
          <a:p>
            <a:pPr algn="r"/>
            <a:r>
              <a:rPr lang="ru-RU" dirty="0" smtClean="0"/>
              <a:t>Нестерова Н.Р.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77303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ОТЕЦ И СЫНОВЬЯ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42" name="Picture 2" descr="C:\Users\User\Desktop\Новая папка\03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556792"/>
            <a:ext cx="7776864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61843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КРЫМ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1266" name="Picture 2" descr="C:\Users\User\Desktop\Новая папка\CrimeaF_140056407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12776"/>
            <a:ext cx="8424935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34688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НАШ КРЫМ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2290" name="Picture 2" descr="C:\Users\User\Desktop\Новая папка\den-krima_Collage-20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43000"/>
            <a:ext cx="8208912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72655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ПАМЯТНИК АНДРЕЮ ПЕРВОЗВАННОМУ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3314" name="Picture 2" descr="C:\Users\User\Desktop\Новая папка\pamyatnik_andreyu_pervozvannomu_poluchit_status_obekta_kulturnogo_naslediya_pamyatnik_andreyu_pervozvannomu_poluchit_status_obekta_kulturnogo_naslediya_1_2013_02_24_11_31_33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412776"/>
            <a:ext cx="6985000" cy="523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03220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КНЯЗЬ ВЛАДИМИР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4338" name="Picture 2" descr="C:\Users\User\Desktop\Новая папка\32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739" y="1196752"/>
            <a:ext cx="7752522" cy="5506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13521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ЭТО БЫЛО…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5363" name="Picture 3" descr="C:\Users\User\Desktop\Новая папка\img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0"/>
            <a:ext cx="8316416" cy="6237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52297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КАК ЭТО БЫЛО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6386" name="Picture 2" descr="C:\Users\User\Desktop\Новая папка\img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240097"/>
            <a:ext cx="7488832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68968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НАШ КРЫМ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7410" name="Picture 2" descr="C:\Users\User\Desktop\Новая папка\1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047750"/>
            <a:ext cx="5112568" cy="3195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1" name="Picture 3" descr="C:\Users\User\Desktop\Новая папка\15904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1977" y="3429000"/>
            <a:ext cx="4882430" cy="3250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15463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ФЕОДОСИЯ…АРДАБДА…КАФФА… КУЧУК-СТАМБУЛ…ФЕОДОСИЯ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8435" name="Picture 3" descr="C:\Users\User\Desktop\Новая папка\Screenshot_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553" y="2882930"/>
            <a:ext cx="5593438" cy="3715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4" descr="C:\Users\User\Desktop\Новая папка\515-800x44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844824"/>
            <a:ext cx="5594563" cy="311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71750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6000" dirty="0">
                <a:solidFill>
                  <a:srgbClr val="FF0000"/>
                </a:solidFill>
              </a:rPr>
              <a:t>«ПЛОХИХ НАРОДОВ НЕ БЫВАЕТ – ПЛОХИМИ ИЛИ ХОРОШИМИ БЫВАЮТ ЛЮДИ». </a:t>
            </a:r>
          </a:p>
        </p:txBody>
      </p:sp>
    </p:spTree>
    <p:extLst>
      <p:ext uri="{BB962C8B-B14F-4D97-AF65-F5344CB8AC3E}">
        <p14:creationId xmlns:p14="http://schemas.microsoft.com/office/powerpoint/2010/main" val="22134507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User\Desktop\Новая папка\75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8441"/>
            <a:ext cx="9144000" cy="6081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7730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9458" name="Picture 2" descr="C:\Users\User\Desktop\Новая папка\7183715adc722d92c66778306e0e7280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9144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19126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СИМВОЛ МИРА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User\Desktop\1426679963_golu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060848"/>
            <a:ext cx="6096000" cy="406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53225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КРЫМ И РОССИЯ – ВМЕСТЕ НАВСЕГДА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User\Desktop\Новая папка\ac6IH9frZ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76130"/>
            <a:ext cx="8280920" cy="4633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825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РОССИЯ - ВЕЛИКА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C:\Users\User\Desktop\Новая папка\ruswallbarl_3_7mln_240x16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0768"/>
            <a:ext cx="9144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6769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МОСКОВСКОЕ ВРЕМЯ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User\Desktop\Новая папка\gallery_promo2380864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928" y="1700808"/>
            <a:ext cx="7893496" cy="4529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39391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МОСКВА – НАША СТОЛИЦА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6146" name="Picture 2" descr="C:\Users\User\Desktop\Новая папка\motto.net.ua-3829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229" y="1600200"/>
            <a:ext cx="7847541" cy="4708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59714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РОССИЯ – РОДИНА МОЯ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 descr="C:\Users\User\Desktop\Новая папка\img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96752"/>
            <a:ext cx="4968552" cy="3726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User\Desktop\Новая папка\50ecf3abbbfdd761e109bf6cd99f07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708920"/>
            <a:ext cx="4176464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29971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МЫ - РОССИЯНЕ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 descr="C:\Users\User\Desktop\Новая папка\2_193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1196752"/>
            <a:ext cx="8748464" cy="6327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90889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8" name="Picture 2" descr="C:\Users\User\Desktop\Новая папка\img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327722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24</TotalTime>
  <Words>71</Words>
  <Application>Microsoft Office PowerPoint</Application>
  <PresentationFormat>Экран (4:3)</PresentationFormat>
  <Paragraphs>22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Апекс</vt:lpstr>
      <vt:lpstr>КРЫМ И РОССИЯ -  ВМЕСТЕ НАВСЕГДА  (единый урок)</vt:lpstr>
      <vt:lpstr>Презентация PowerPoint</vt:lpstr>
      <vt:lpstr>КРЫМ И РОССИЯ – ВМЕСТЕ НАВСЕГДА</vt:lpstr>
      <vt:lpstr>РОССИЯ - ВЕЛИКА</vt:lpstr>
      <vt:lpstr>МОСКОВСКОЕ ВРЕМЯ</vt:lpstr>
      <vt:lpstr>МОСКВА – НАША СТОЛИЦА</vt:lpstr>
      <vt:lpstr>РОССИЯ – РОДИНА МОЯ</vt:lpstr>
      <vt:lpstr>МЫ - РОССИЯНЕ</vt:lpstr>
      <vt:lpstr>Презентация PowerPoint</vt:lpstr>
      <vt:lpstr>ОТЕЦ И СЫНОВЬЯ</vt:lpstr>
      <vt:lpstr>КРЫМ </vt:lpstr>
      <vt:lpstr>НАШ КРЫМ</vt:lpstr>
      <vt:lpstr>ПАМЯТНИК АНДРЕЮ ПЕРВОЗВАННОМУ</vt:lpstr>
      <vt:lpstr>КНЯЗЬ ВЛАДИМИР</vt:lpstr>
      <vt:lpstr>ЭТО БЫЛО…</vt:lpstr>
      <vt:lpstr>КАК ЭТО БЫЛО</vt:lpstr>
      <vt:lpstr>НАШ КРЫМ </vt:lpstr>
      <vt:lpstr>ФЕОДОСИЯ…АРДАБДА…КАФФА… КУЧУК-СТАМБУЛ…ФЕОДОСИЯ</vt:lpstr>
      <vt:lpstr>Презентация PowerPoint</vt:lpstr>
      <vt:lpstr>Презентация PowerPoint</vt:lpstr>
      <vt:lpstr>СИМВОЛ МИРА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КРЫМ И РОССИЯ -  ВМЕСТЕ НАВСЕГДА</dc:title>
  <dc:creator>User</dc:creator>
  <cp:lastModifiedBy>User</cp:lastModifiedBy>
  <cp:revision>7</cp:revision>
  <dcterms:created xsi:type="dcterms:W3CDTF">2018-03-15T21:24:25Z</dcterms:created>
  <dcterms:modified xsi:type="dcterms:W3CDTF">2019-01-31T07:04:04Z</dcterms:modified>
</cp:coreProperties>
</file>