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2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77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3336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388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0954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418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357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18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6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7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40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26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07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57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77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598F7-9EA5-4CD2-B69C-BD4641275585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2037A3-A3C5-4AD9-B4A3-3A2A067BAD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89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Электролитическая диссоциация. Сильные и слабые электролиты. Среда водных растворов. Водородный показатель </a:t>
            </a:r>
            <a:r>
              <a:rPr lang="en-US" sz="4000" dirty="0" smtClean="0"/>
              <a:t>(pH) </a:t>
            </a:r>
            <a:r>
              <a:rPr lang="ru-RU" sz="4000" dirty="0" smtClean="0"/>
              <a:t>раствора.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78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Электролитическая диссоциация – это процесс распада электролита на ионы под действием полярных молекул растворителя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Все вещества делятся на:</a:t>
            </a:r>
          </a:p>
          <a:p>
            <a:r>
              <a:rPr lang="ru-RU" sz="2800" dirty="0" smtClean="0"/>
              <a:t>Электролиты – вещества водные растворы или расплавы которых проводят электрический ток</a:t>
            </a:r>
          </a:p>
          <a:p>
            <a:r>
              <a:rPr lang="ru-RU" sz="2800" dirty="0" err="1" smtClean="0"/>
              <a:t>Неэлектролиты</a:t>
            </a:r>
            <a:r>
              <a:rPr lang="ru-RU" sz="2800" dirty="0" smtClean="0"/>
              <a:t> – вещества водные растворы или расплавы которых не проводят электрический ток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8523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Основные положения теории электролитической диссоциации представленные </a:t>
            </a:r>
            <a:r>
              <a:rPr lang="ru-RU" sz="2800" dirty="0" err="1" smtClean="0"/>
              <a:t>Арениусом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При растворении в воде электролиты </a:t>
            </a:r>
            <a:r>
              <a:rPr lang="ru-RU" sz="2400" dirty="0" err="1" smtClean="0"/>
              <a:t>диссоциируют</a:t>
            </a:r>
            <a:r>
              <a:rPr lang="ru-RU" sz="2400" dirty="0" smtClean="0"/>
              <a:t> (распадаются)на положительно и отрицательно заряженные частицы (ионы)</a:t>
            </a:r>
          </a:p>
          <a:p>
            <a:r>
              <a:rPr lang="ru-RU" sz="2400" dirty="0" smtClean="0"/>
              <a:t>При действии электрического тока положительно заряженные частицы двигаются к катоду, отрицательно заряженные – к аноду</a:t>
            </a:r>
          </a:p>
          <a:p>
            <a:r>
              <a:rPr lang="ru-RU" sz="2400" dirty="0" smtClean="0"/>
              <a:t>Не все электролиты одинаково распадаются на ионы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210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Теория растворов Д.И. Менделеева (1887г.)</a:t>
            </a:r>
            <a:endParaRPr lang="ru-RU" sz="3200" dirty="0"/>
          </a:p>
        </p:txBody>
      </p:sp>
      <p:pic>
        <p:nvPicPr>
          <p:cNvPr id="1028" name="Picture 4" descr="Картинки по запросу электролитическая диссоциац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28" y="1264555"/>
            <a:ext cx="523875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Похожее изображение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8" t="12535" r="7370" b="23619"/>
          <a:stretch/>
        </p:blipFill>
        <p:spPr bwMode="auto">
          <a:xfrm>
            <a:off x="2592926" y="3502931"/>
            <a:ext cx="8302602" cy="298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73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923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Похожее изображение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422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Похожее изображение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037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Похожее изображение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893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899" y="199107"/>
            <a:ext cx="10728101" cy="12808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Водородный показатель </a:t>
            </a:r>
            <a:r>
              <a:rPr lang="en-US" dirty="0" smtClean="0"/>
              <a:t>pH </a:t>
            </a:r>
            <a:r>
              <a:rPr lang="ru-RU" dirty="0" smtClean="0"/>
              <a:t>– это десятичный логарифм ионов водорода, взятый с обратным знаком</a:t>
            </a:r>
            <a:endParaRPr lang="ru-RU" dirty="0"/>
          </a:p>
        </p:txBody>
      </p:sp>
      <p:pic>
        <p:nvPicPr>
          <p:cNvPr id="1026" name="Picture 2" descr="Картинки по запросу водородный показатель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74" r="768" b="28440"/>
          <a:stretch/>
        </p:blipFill>
        <p:spPr bwMode="auto">
          <a:xfrm>
            <a:off x="1463898" y="1790162"/>
            <a:ext cx="9837043" cy="390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6763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129</Words>
  <Application>Microsoft Office PowerPoint</Application>
  <PresentationFormat>Широкоэкранный</PresentationFormat>
  <Paragraphs>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Электролитическая диссоциация. Сильные и слабые электролиты. Среда водных растворов. Водородный показатель (pH) раствора.</vt:lpstr>
      <vt:lpstr>Электролитическая диссоциация – это процесс распада электролита на ионы под действием полярных молекул растворителя</vt:lpstr>
      <vt:lpstr>Основные положения теории электролитической диссоциации представленные Арениусом</vt:lpstr>
      <vt:lpstr>Теория растворов Д.И. Менделеева (1887г.)</vt:lpstr>
      <vt:lpstr>Презентация PowerPoint</vt:lpstr>
      <vt:lpstr>Презентация PowerPoint</vt:lpstr>
      <vt:lpstr>Презентация PowerPoint</vt:lpstr>
      <vt:lpstr>Презентация PowerPoint</vt:lpstr>
      <vt:lpstr>Водородный показатель pH – это десятичный логарифм ионов водорода, взятый с обратным знаком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Электролитическая диссоциация. Сильные и слабые электролиты. Среда водных растворов. Водородный показатель (pH) раствора.</dc:title>
  <dc:creator>ICL</dc:creator>
  <cp:lastModifiedBy>ICL</cp:lastModifiedBy>
  <cp:revision>4</cp:revision>
  <dcterms:created xsi:type="dcterms:W3CDTF">2018-01-13T04:31:36Z</dcterms:created>
  <dcterms:modified xsi:type="dcterms:W3CDTF">2018-01-29T05:04:07Z</dcterms:modified>
</cp:coreProperties>
</file>